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576" r:id="rId2"/>
    <p:sldId id="579" r:id="rId3"/>
    <p:sldId id="571" r:id="rId4"/>
    <p:sldId id="585" r:id="rId5"/>
    <p:sldId id="598" r:id="rId6"/>
    <p:sldId id="612" r:id="rId7"/>
    <p:sldId id="599" r:id="rId8"/>
    <p:sldId id="600" r:id="rId9"/>
    <p:sldId id="601" r:id="rId10"/>
    <p:sldId id="602" r:id="rId11"/>
    <p:sldId id="603" r:id="rId12"/>
    <p:sldId id="604" r:id="rId13"/>
    <p:sldId id="589" r:id="rId14"/>
    <p:sldId id="591" r:id="rId15"/>
    <p:sldId id="584" r:id="rId16"/>
  </p:sldIdLst>
  <p:sldSz cx="9144000" cy="5143500" type="screen16x9"/>
  <p:notesSz cx="6858000" cy="9144000"/>
  <p:defaultTextStyle>
    <a:defPPr>
      <a:defRPr lang="en-US"/>
    </a:defPPr>
    <a:lvl1pPr marL="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2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0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28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66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4" algn="l" defTabSz="9142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7500"/>
    <a:srgbClr val="D06800"/>
    <a:srgbClr val="B88800"/>
    <a:srgbClr val="CA4C14"/>
    <a:srgbClr val="EEB8F2"/>
    <a:srgbClr val="F8E2FA"/>
    <a:srgbClr val="000099"/>
    <a:srgbClr val="CC3300"/>
    <a:srgbClr val="8FCE4A"/>
    <a:srgbClr val="B9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00" autoAdjust="0"/>
    <p:restoredTop sz="85237" autoAdjust="0"/>
  </p:normalViewPr>
  <p:slideViewPr>
    <p:cSldViewPr>
      <p:cViewPr varScale="1">
        <p:scale>
          <a:sx n="97" d="100"/>
          <a:sy n="97" d="100"/>
        </p:scale>
        <p:origin x="34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941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25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04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46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136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0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3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8" indent="0">
              <a:buNone/>
              <a:defRPr sz="2000" b="1"/>
            </a:lvl2pPr>
            <a:lvl3pPr marL="914276" indent="0">
              <a:buNone/>
              <a:defRPr sz="1800" b="1"/>
            </a:lvl3pPr>
            <a:lvl4pPr marL="1371414" indent="0">
              <a:buNone/>
              <a:defRPr sz="1600" b="1"/>
            </a:lvl4pPr>
            <a:lvl5pPr marL="1828552" indent="0">
              <a:buNone/>
              <a:defRPr sz="1600" b="1"/>
            </a:lvl5pPr>
            <a:lvl6pPr marL="2285690" indent="0">
              <a:buNone/>
              <a:defRPr sz="1600" b="1"/>
            </a:lvl6pPr>
            <a:lvl7pPr marL="2742828" indent="0">
              <a:buNone/>
              <a:defRPr sz="1600" b="1"/>
            </a:lvl7pPr>
            <a:lvl8pPr marL="3199966" indent="0">
              <a:buNone/>
              <a:defRPr sz="1600" b="1"/>
            </a:lvl8pPr>
            <a:lvl9pPr marL="3657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38" indent="0">
              <a:buNone/>
              <a:defRPr sz="2800"/>
            </a:lvl2pPr>
            <a:lvl3pPr marL="914276" indent="0">
              <a:buNone/>
              <a:defRPr sz="2400"/>
            </a:lvl3pPr>
            <a:lvl4pPr marL="1371414" indent="0">
              <a:buNone/>
              <a:defRPr sz="2000"/>
            </a:lvl4pPr>
            <a:lvl5pPr marL="1828552" indent="0">
              <a:buNone/>
              <a:defRPr sz="2000"/>
            </a:lvl5pPr>
            <a:lvl6pPr marL="2285690" indent="0">
              <a:buNone/>
              <a:defRPr sz="2000"/>
            </a:lvl6pPr>
            <a:lvl7pPr marL="2742828" indent="0">
              <a:buNone/>
              <a:defRPr sz="2000"/>
            </a:lvl7pPr>
            <a:lvl8pPr marL="3199966" indent="0">
              <a:buNone/>
              <a:defRPr sz="2000"/>
            </a:lvl8pPr>
            <a:lvl9pPr marL="365710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38" indent="0">
              <a:buNone/>
              <a:defRPr sz="1200"/>
            </a:lvl2pPr>
            <a:lvl3pPr marL="914276" indent="0">
              <a:buNone/>
              <a:defRPr sz="1000"/>
            </a:lvl3pPr>
            <a:lvl4pPr marL="1371414" indent="0">
              <a:buNone/>
              <a:defRPr sz="900"/>
            </a:lvl4pPr>
            <a:lvl5pPr marL="1828552" indent="0">
              <a:buNone/>
              <a:defRPr sz="900"/>
            </a:lvl5pPr>
            <a:lvl6pPr marL="2285690" indent="0">
              <a:buNone/>
              <a:defRPr sz="900"/>
            </a:lvl6pPr>
            <a:lvl7pPr marL="2742828" indent="0">
              <a:buNone/>
              <a:defRPr sz="900"/>
            </a:lvl7pPr>
            <a:lvl8pPr marL="3199966" indent="0">
              <a:buNone/>
              <a:defRPr sz="900"/>
            </a:lvl8pPr>
            <a:lvl9pPr marL="3657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27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3" indent="-342853" algn="l" defTabSz="91427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9" indent="-285711" algn="l" defTabSz="91427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3" indent="-228569" algn="l" defTabSz="91427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1" indent="-228569" algn="l" defTabSz="91427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59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7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5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3" indent="-228569" algn="l" defTabSz="91427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4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slide" Target="slide9.xml"/><Relationship Id="rId12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slide" Target="slide11.xml"/><Relationship Id="rId5" Type="http://schemas.openxmlformats.org/officeDocument/2006/relationships/slide" Target="slide10.xml"/><Relationship Id="rId15" Type="http://schemas.openxmlformats.org/officeDocument/2006/relationships/image" Target="../media/image33.png"/><Relationship Id="rId10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openxmlformats.org/officeDocument/2006/relationships/slide" Target="slide12.xml"/><Relationship Id="rId14" Type="http://schemas.openxmlformats.org/officeDocument/2006/relationships/slide" Target="slide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microsoft.com/office/2007/relationships/hdphoto" Target="../media/hdphoto5.wdp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0538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790" y="-374216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5078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70" y="3176406"/>
            <a:ext cx="4719560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423506" y="283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75470" y="-161990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841208"/>
            <a:ext cx="7487866" cy="3242713"/>
          </a:xfrm>
          <a:prstGeom prst="rect">
            <a:avLst/>
          </a:prstGeom>
        </p:spPr>
        <p:txBody>
          <a:bodyPr spcFirstLastPara="1" wrap="none" lIns="91314" tIns="45718" rIns="91314" bIns="45718" numCol="1" fromWordArt="1">
            <a:prstTxWarp prst="textArchUp">
              <a:avLst/>
            </a:prstTxWarp>
          </a:bodyPr>
          <a:lstStyle/>
          <a:p>
            <a:pPr algn="ctr" defTabSz="912495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QUÝ THẦY CÔ VÀ CÁC EM </a:t>
            </a:r>
            <a:r>
              <a:rPr lang="en-US" sz="36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976888" y="1494193"/>
            <a:ext cx="5421715" cy="1590099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819"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</a:p>
          <a:p>
            <a:pPr algn="ctr" defTabSz="1216819">
              <a:defRPr/>
            </a:pP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E:\0000000我图PPT\03.20\亲子乐园\56y.png">
            <a:extLst>
              <a:ext uri="{FF2B5EF4-FFF2-40B4-BE49-F238E27FC236}">
                <a16:creationId xmlns:a16="http://schemas.microsoft.com/office/drawing/2014/main" id="{6F3BB4AE-FD44-4D75-B449-4890A5541E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718"/>
          <a:stretch/>
        </p:blipFill>
        <p:spPr bwMode="auto">
          <a:xfrm>
            <a:off x="6406130" y="3176761"/>
            <a:ext cx="2427713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8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317027" y="239987"/>
            <a:ext cx="8509946" cy="4663526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447800" y="497988"/>
            <a:ext cx="6857314" cy="1513115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9" name="Picture 68">
            <a:hlinkClick r:id="rId2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60617"/>
            <a:ext cx="1913130" cy="191313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2919850" y="600248"/>
            <a:ext cx="8530182" cy="634071"/>
            <a:chOff x="3817265" y="424904"/>
            <a:chExt cx="11070644" cy="731520"/>
          </a:xfrm>
        </p:grpSpPr>
        <p:sp>
          <p:nvSpPr>
            <p:cNvPr id="20" name="Oval 19"/>
            <p:cNvSpPr/>
            <p:nvPr/>
          </p:nvSpPr>
          <p:spPr>
            <a:xfrm>
              <a:off x="3817265" y="424904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1519" y="481344"/>
              <a:ext cx="10156390" cy="6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cà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rốt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thỏ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4" t="37310" r="30361" b="34091"/>
          <a:stretch/>
        </p:blipFill>
        <p:spPr bwMode="auto">
          <a:xfrm>
            <a:off x="0" y="1301140"/>
            <a:ext cx="8872515" cy="380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3302000" y="3728720"/>
            <a:ext cx="426720" cy="650240"/>
          </a:xfrm>
          <a:custGeom>
            <a:avLst/>
            <a:gdLst>
              <a:gd name="connsiteX0" fmla="*/ 0 w 426720"/>
              <a:gd name="connsiteY0" fmla="*/ 650240 h 650240"/>
              <a:gd name="connsiteX1" fmla="*/ 50800 w 426720"/>
              <a:gd name="connsiteY1" fmla="*/ 640080 h 650240"/>
              <a:gd name="connsiteX2" fmla="*/ 71120 w 426720"/>
              <a:gd name="connsiteY2" fmla="*/ 609600 h 650240"/>
              <a:gd name="connsiteX3" fmla="*/ 132080 w 426720"/>
              <a:gd name="connsiteY3" fmla="*/ 558800 h 650240"/>
              <a:gd name="connsiteX4" fmla="*/ 182880 w 426720"/>
              <a:gd name="connsiteY4" fmla="*/ 497840 h 650240"/>
              <a:gd name="connsiteX5" fmla="*/ 193040 w 426720"/>
              <a:gd name="connsiteY5" fmla="*/ 467360 h 650240"/>
              <a:gd name="connsiteX6" fmla="*/ 223520 w 426720"/>
              <a:gd name="connsiteY6" fmla="*/ 396240 h 650240"/>
              <a:gd name="connsiteX7" fmla="*/ 233680 w 426720"/>
              <a:gd name="connsiteY7" fmla="*/ 355600 h 650240"/>
              <a:gd name="connsiteX8" fmla="*/ 254000 w 426720"/>
              <a:gd name="connsiteY8" fmla="*/ 294640 h 650240"/>
              <a:gd name="connsiteX9" fmla="*/ 274320 w 426720"/>
              <a:gd name="connsiteY9" fmla="*/ 233680 h 650240"/>
              <a:gd name="connsiteX10" fmla="*/ 294640 w 426720"/>
              <a:gd name="connsiteY10" fmla="*/ 172720 h 650240"/>
              <a:gd name="connsiteX11" fmla="*/ 304800 w 426720"/>
              <a:gd name="connsiteY11" fmla="*/ 142240 h 650240"/>
              <a:gd name="connsiteX12" fmla="*/ 335280 w 426720"/>
              <a:gd name="connsiteY12" fmla="*/ 132080 h 650240"/>
              <a:gd name="connsiteX13" fmla="*/ 355600 w 426720"/>
              <a:gd name="connsiteY13" fmla="*/ 101600 h 650240"/>
              <a:gd name="connsiteX14" fmla="*/ 386080 w 426720"/>
              <a:gd name="connsiteY14" fmla="*/ 81280 h 650240"/>
              <a:gd name="connsiteX15" fmla="*/ 426720 w 426720"/>
              <a:gd name="connsiteY15" fmla="*/ 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26720" h="650240">
                <a:moveTo>
                  <a:pt x="0" y="650240"/>
                </a:moveTo>
                <a:cubicBezTo>
                  <a:pt x="16933" y="646853"/>
                  <a:pt x="35807" y="648648"/>
                  <a:pt x="50800" y="640080"/>
                </a:cubicBezTo>
                <a:cubicBezTo>
                  <a:pt x="61402" y="634022"/>
                  <a:pt x="62486" y="618234"/>
                  <a:pt x="71120" y="609600"/>
                </a:cubicBezTo>
                <a:cubicBezTo>
                  <a:pt x="151040" y="529680"/>
                  <a:pt x="48858" y="658667"/>
                  <a:pt x="132080" y="558800"/>
                </a:cubicBezTo>
                <a:cubicBezTo>
                  <a:pt x="202805" y="473930"/>
                  <a:pt x="93832" y="586888"/>
                  <a:pt x="182880" y="497840"/>
                </a:cubicBezTo>
                <a:cubicBezTo>
                  <a:pt x="186267" y="487680"/>
                  <a:pt x="189063" y="477304"/>
                  <a:pt x="193040" y="467360"/>
                </a:cubicBezTo>
                <a:cubicBezTo>
                  <a:pt x="202619" y="443413"/>
                  <a:pt x="214706" y="420479"/>
                  <a:pt x="223520" y="396240"/>
                </a:cubicBezTo>
                <a:cubicBezTo>
                  <a:pt x="228292" y="383117"/>
                  <a:pt x="229668" y="368975"/>
                  <a:pt x="233680" y="355600"/>
                </a:cubicBezTo>
                <a:cubicBezTo>
                  <a:pt x="239835" y="335084"/>
                  <a:pt x="247227" y="314960"/>
                  <a:pt x="254000" y="294640"/>
                </a:cubicBezTo>
                <a:lnTo>
                  <a:pt x="274320" y="233680"/>
                </a:lnTo>
                <a:lnTo>
                  <a:pt x="294640" y="172720"/>
                </a:lnTo>
                <a:cubicBezTo>
                  <a:pt x="298027" y="162560"/>
                  <a:pt x="294640" y="145627"/>
                  <a:pt x="304800" y="142240"/>
                </a:cubicBezTo>
                <a:lnTo>
                  <a:pt x="335280" y="132080"/>
                </a:lnTo>
                <a:cubicBezTo>
                  <a:pt x="342053" y="121920"/>
                  <a:pt x="346966" y="110234"/>
                  <a:pt x="355600" y="101600"/>
                </a:cubicBezTo>
                <a:cubicBezTo>
                  <a:pt x="364234" y="92966"/>
                  <a:pt x="379608" y="91635"/>
                  <a:pt x="386080" y="81280"/>
                </a:cubicBezTo>
                <a:cubicBezTo>
                  <a:pt x="463910" y="-43249"/>
                  <a:pt x="366890" y="59830"/>
                  <a:pt x="426720" y="0"/>
                </a:cubicBezTo>
              </a:path>
            </a:pathLst>
          </a:custGeom>
          <a:noFill/>
          <a:ln>
            <a:solidFill>
              <a:srgbClr val="CA4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Freeform 2"/>
          <p:cNvSpPr/>
          <p:nvPr/>
        </p:nvSpPr>
        <p:spPr>
          <a:xfrm>
            <a:off x="4653280" y="2885440"/>
            <a:ext cx="863600" cy="1249680"/>
          </a:xfrm>
          <a:custGeom>
            <a:avLst/>
            <a:gdLst>
              <a:gd name="connsiteX0" fmla="*/ 863600 w 863600"/>
              <a:gd name="connsiteY0" fmla="*/ 0 h 1249680"/>
              <a:gd name="connsiteX1" fmla="*/ 812800 w 863600"/>
              <a:gd name="connsiteY1" fmla="*/ 40640 h 1249680"/>
              <a:gd name="connsiteX2" fmla="*/ 782320 w 863600"/>
              <a:gd name="connsiteY2" fmla="*/ 60960 h 1249680"/>
              <a:gd name="connsiteX3" fmla="*/ 741680 w 863600"/>
              <a:gd name="connsiteY3" fmla="*/ 121920 h 1249680"/>
              <a:gd name="connsiteX4" fmla="*/ 721360 w 863600"/>
              <a:gd name="connsiteY4" fmla="*/ 162560 h 1249680"/>
              <a:gd name="connsiteX5" fmla="*/ 690880 w 863600"/>
              <a:gd name="connsiteY5" fmla="*/ 182880 h 1249680"/>
              <a:gd name="connsiteX6" fmla="*/ 670560 w 863600"/>
              <a:gd name="connsiteY6" fmla="*/ 274320 h 1249680"/>
              <a:gd name="connsiteX7" fmla="*/ 650240 w 863600"/>
              <a:gd name="connsiteY7" fmla="*/ 304800 h 1249680"/>
              <a:gd name="connsiteX8" fmla="*/ 629920 w 863600"/>
              <a:gd name="connsiteY8" fmla="*/ 355600 h 1249680"/>
              <a:gd name="connsiteX9" fmla="*/ 609600 w 863600"/>
              <a:gd name="connsiteY9" fmla="*/ 386080 h 1249680"/>
              <a:gd name="connsiteX10" fmla="*/ 568960 w 863600"/>
              <a:gd name="connsiteY10" fmla="*/ 457200 h 1249680"/>
              <a:gd name="connsiteX11" fmla="*/ 528320 w 863600"/>
              <a:gd name="connsiteY11" fmla="*/ 548640 h 1249680"/>
              <a:gd name="connsiteX12" fmla="*/ 477520 w 863600"/>
              <a:gd name="connsiteY12" fmla="*/ 609600 h 1249680"/>
              <a:gd name="connsiteX13" fmla="*/ 447040 w 863600"/>
              <a:gd name="connsiteY13" fmla="*/ 680720 h 1249680"/>
              <a:gd name="connsiteX14" fmla="*/ 416560 w 863600"/>
              <a:gd name="connsiteY14" fmla="*/ 701040 h 1249680"/>
              <a:gd name="connsiteX15" fmla="*/ 386080 w 863600"/>
              <a:gd name="connsiteY15" fmla="*/ 762000 h 1249680"/>
              <a:gd name="connsiteX16" fmla="*/ 325120 w 863600"/>
              <a:gd name="connsiteY16" fmla="*/ 833120 h 1249680"/>
              <a:gd name="connsiteX17" fmla="*/ 274320 w 863600"/>
              <a:gd name="connsiteY17" fmla="*/ 843280 h 1249680"/>
              <a:gd name="connsiteX18" fmla="*/ 203200 w 863600"/>
              <a:gd name="connsiteY18" fmla="*/ 904240 h 1249680"/>
              <a:gd name="connsiteX19" fmla="*/ 182880 w 863600"/>
              <a:gd name="connsiteY19" fmla="*/ 934720 h 1249680"/>
              <a:gd name="connsiteX20" fmla="*/ 172720 w 863600"/>
              <a:gd name="connsiteY20" fmla="*/ 965200 h 1249680"/>
              <a:gd name="connsiteX21" fmla="*/ 142240 w 863600"/>
              <a:gd name="connsiteY21" fmla="*/ 985520 h 1249680"/>
              <a:gd name="connsiteX22" fmla="*/ 91440 w 863600"/>
              <a:gd name="connsiteY22" fmla="*/ 1046480 h 1249680"/>
              <a:gd name="connsiteX23" fmla="*/ 60960 w 863600"/>
              <a:gd name="connsiteY23" fmla="*/ 1066800 h 1249680"/>
              <a:gd name="connsiteX24" fmla="*/ 40640 w 863600"/>
              <a:gd name="connsiteY24" fmla="*/ 1127760 h 1249680"/>
              <a:gd name="connsiteX25" fmla="*/ 0 w 863600"/>
              <a:gd name="connsiteY25" fmla="*/ 1219200 h 1249680"/>
              <a:gd name="connsiteX26" fmla="*/ 0 w 863600"/>
              <a:gd name="connsiteY26" fmla="*/ 1249680 h 1249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63600" h="1249680">
                <a:moveTo>
                  <a:pt x="863600" y="0"/>
                </a:moveTo>
                <a:cubicBezTo>
                  <a:pt x="846667" y="13547"/>
                  <a:pt x="830148" y="27629"/>
                  <a:pt x="812800" y="40640"/>
                </a:cubicBezTo>
                <a:cubicBezTo>
                  <a:pt x="803031" y="47966"/>
                  <a:pt x="790361" y="51770"/>
                  <a:pt x="782320" y="60960"/>
                </a:cubicBezTo>
                <a:cubicBezTo>
                  <a:pt x="766238" y="79339"/>
                  <a:pt x="752602" y="100077"/>
                  <a:pt x="741680" y="121920"/>
                </a:cubicBezTo>
                <a:cubicBezTo>
                  <a:pt x="734907" y="135467"/>
                  <a:pt x="731056" y="150925"/>
                  <a:pt x="721360" y="162560"/>
                </a:cubicBezTo>
                <a:cubicBezTo>
                  <a:pt x="713543" y="171941"/>
                  <a:pt x="701040" y="176107"/>
                  <a:pt x="690880" y="182880"/>
                </a:cubicBezTo>
                <a:cubicBezTo>
                  <a:pt x="689072" y="191921"/>
                  <a:pt x="675941" y="261765"/>
                  <a:pt x="670560" y="274320"/>
                </a:cubicBezTo>
                <a:cubicBezTo>
                  <a:pt x="665750" y="285543"/>
                  <a:pt x="655701" y="293878"/>
                  <a:pt x="650240" y="304800"/>
                </a:cubicBezTo>
                <a:cubicBezTo>
                  <a:pt x="642084" y="321112"/>
                  <a:pt x="638076" y="339288"/>
                  <a:pt x="629920" y="355600"/>
                </a:cubicBezTo>
                <a:cubicBezTo>
                  <a:pt x="624459" y="366522"/>
                  <a:pt x="615882" y="375609"/>
                  <a:pt x="609600" y="386080"/>
                </a:cubicBezTo>
                <a:cubicBezTo>
                  <a:pt x="595552" y="409493"/>
                  <a:pt x="581171" y="432778"/>
                  <a:pt x="568960" y="457200"/>
                </a:cubicBezTo>
                <a:cubicBezTo>
                  <a:pt x="533554" y="528013"/>
                  <a:pt x="601905" y="438262"/>
                  <a:pt x="528320" y="548640"/>
                </a:cubicBezTo>
                <a:cubicBezTo>
                  <a:pt x="513648" y="570648"/>
                  <a:pt x="494453" y="589280"/>
                  <a:pt x="477520" y="609600"/>
                </a:cubicBezTo>
                <a:cubicBezTo>
                  <a:pt x="470462" y="630775"/>
                  <a:pt x="460990" y="663980"/>
                  <a:pt x="447040" y="680720"/>
                </a:cubicBezTo>
                <a:cubicBezTo>
                  <a:pt x="439223" y="690101"/>
                  <a:pt x="426720" y="694267"/>
                  <a:pt x="416560" y="701040"/>
                </a:cubicBezTo>
                <a:cubicBezTo>
                  <a:pt x="391023" y="777652"/>
                  <a:pt x="425471" y="683218"/>
                  <a:pt x="386080" y="762000"/>
                </a:cubicBezTo>
                <a:cubicBezTo>
                  <a:pt x="363561" y="807038"/>
                  <a:pt x="395422" y="797969"/>
                  <a:pt x="325120" y="833120"/>
                </a:cubicBezTo>
                <a:cubicBezTo>
                  <a:pt x="309674" y="840843"/>
                  <a:pt x="291253" y="839893"/>
                  <a:pt x="274320" y="843280"/>
                </a:cubicBezTo>
                <a:cubicBezTo>
                  <a:pt x="244422" y="865704"/>
                  <a:pt x="226785" y="875938"/>
                  <a:pt x="203200" y="904240"/>
                </a:cubicBezTo>
                <a:cubicBezTo>
                  <a:pt x="195383" y="913621"/>
                  <a:pt x="188341" y="923798"/>
                  <a:pt x="182880" y="934720"/>
                </a:cubicBezTo>
                <a:cubicBezTo>
                  <a:pt x="178091" y="944299"/>
                  <a:pt x="179410" y="956837"/>
                  <a:pt x="172720" y="965200"/>
                </a:cubicBezTo>
                <a:cubicBezTo>
                  <a:pt x="165092" y="974735"/>
                  <a:pt x="151621" y="977703"/>
                  <a:pt x="142240" y="985520"/>
                </a:cubicBezTo>
                <a:cubicBezTo>
                  <a:pt x="42373" y="1068742"/>
                  <a:pt x="171360" y="966560"/>
                  <a:pt x="91440" y="1046480"/>
                </a:cubicBezTo>
                <a:cubicBezTo>
                  <a:pt x="82806" y="1055114"/>
                  <a:pt x="71120" y="1060027"/>
                  <a:pt x="60960" y="1066800"/>
                </a:cubicBezTo>
                <a:cubicBezTo>
                  <a:pt x="54187" y="1087120"/>
                  <a:pt x="52521" y="1109938"/>
                  <a:pt x="40640" y="1127760"/>
                </a:cubicBezTo>
                <a:cubicBezTo>
                  <a:pt x="22224" y="1155384"/>
                  <a:pt x="0" y="1182928"/>
                  <a:pt x="0" y="1219200"/>
                </a:cubicBezTo>
                <a:lnTo>
                  <a:pt x="0" y="1249680"/>
                </a:lnTo>
              </a:path>
            </a:pathLst>
          </a:custGeom>
          <a:noFill/>
          <a:ln>
            <a:solidFill>
              <a:srgbClr val="CA4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Freeform 3"/>
          <p:cNvSpPr/>
          <p:nvPr/>
        </p:nvSpPr>
        <p:spPr>
          <a:xfrm>
            <a:off x="4511040" y="3129280"/>
            <a:ext cx="1391920" cy="1280160"/>
          </a:xfrm>
          <a:custGeom>
            <a:avLst/>
            <a:gdLst>
              <a:gd name="connsiteX0" fmla="*/ 0 w 1391920"/>
              <a:gd name="connsiteY0" fmla="*/ 0 h 1280160"/>
              <a:gd name="connsiteX1" fmla="*/ 50800 w 1391920"/>
              <a:gd name="connsiteY1" fmla="*/ 20320 h 1280160"/>
              <a:gd name="connsiteX2" fmla="*/ 121920 w 1391920"/>
              <a:gd name="connsiteY2" fmla="*/ 111760 h 1280160"/>
              <a:gd name="connsiteX3" fmla="*/ 203200 w 1391920"/>
              <a:gd name="connsiteY3" fmla="*/ 172720 h 1280160"/>
              <a:gd name="connsiteX4" fmla="*/ 243840 w 1391920"/>
              <a:gd name="connsiteY4" fmla="*/ 233680 h 1280160"/>
              <a:gd name="connsiteX5" fmla="*/ 355600 w 1391920"/>
              <a:gd name="connsiteY5" fmla="*/ 375920 h 1280160"/>
              <a:gd name="connsiteX6" fmla="*/ 365760 w 1391920"/>
              <a:gd name="connsiteY6" fmla="*/ 426720 h 1280160"/>
              <a:gd name="connsiteX7" fmla="*/ 406400 w 1391920"/>
              <a:gd name="connsiteY7" fmla="*/ 447040 h 1280160"/>
              <a:gd name="connsiteX8" fmla="*/ 436880 w 1391920"/>
              <a:gd name="connsiteY8" fmla="*/ 477520 h 1280160"/>
              <a:gd name="connsiteX9" fmla="*/ 467360 w 1391920"/>
              <a:gd name="connsiteY9" fmla="*/ 538480 h 1280160"/>
              <a:gd name="connsiteX10" fmla="*/ 528320 w 1391920"/>
              <a:gd name="connsiteY10" fmla="*/ 589280 h 1280160"/>
              <a:gd name="connsiteX11" fmla="*/ 599440 w 1391920"/>
              <a:gd name="connsiteY11" fmla="*/ 640080 h 1280160"/>
              <a:gd name="connsiteX12" fmla="*/ 629920 w 1391920"/>
              <a:gd name="connsiteY12" fmla="*/ 650240 h 1280160"/>
              <a:gd name="connsiteX13" fmla="*/ 762000 w 1391920"/>
              <a:gd name="connsiteY13" fmla="*/ 792480 h 1280160"/>
              <a:gd name="connsiteX14" fmla="*/ 792480 w 1391920"/>
              <a:gd name="connsiteY14" fmla="*/ 802640 h 1280160"/>
              <a:gd name="connsiteX15" fmla="*/ 914400 w 1391920"/>
              <a:gd name="connsiteY15" fmla="*/ 873760 h 1280160"/>
              <a:gd name="connsiteX16" fmla="*/ 965200 w 1391920"/>
              <a:gd name="connsiteY16" fmla="*/ 914400 h 1280160"/>
              <a:gd name="connsiteX17" fmla="*/ 1005840 w 1391920"/>
              <a:gd name="connsiteY17" fmla="*/ 975360 h 1280160"/>
              <a:gd name="connsiteX18" fmla="*/ 1056640 w 1391920"/>
              <a:gd name="connsiteY18" fmla="*/ 985520 h 1280160"/>
              <a:gd name="connsiteX19" fmla="*/ 1148080 w 1391920"/>
              <a:gd name="connsiteY19" fmla="*/ 1036320 h 1280160"/>
              <a:gd name="connsiteX20" fmla="*/ 1168400 w 1391920"/>
              <a:gd name="connsiteY20" fmla="*/ 1076960 h 1280160"/>
              <a:gd name="connsiteX21" fmla="*/ 1198880 w 1391920"/>
              <a:gd name="connsiteY21" fmla="*/ 1107440 h 1280160"/>
              <a:gd name="connsiteX22" fmla="*/ 1249680 w 1391920"/>
              <a:gd name="connsiteY22" fmla="*/ 1148080 h 1280160"/>
              <a:gd name="connsiteX23" fmla="*/ 1270000 w 1391920"/>
              <a:gd name="connsiteY23" fmla="*/ 1178560 h 1280160"/>
              <a:gd name="connsiteX24" fmla="*/ 1300480 w 1391920"/>
              <a:gd name="connsiteY24" fmla="*/ 1198880 h 1280160"/>
              <a:gd name="connsiteX25" fmla="*/ 1351280 w 1391920"/>
              <a:gd name="connsiteY25" fmla="*/ 1239520 h 1280160"/>
              <a:gd name="connsiteX26" fmla="*/ 1391920 w 1391920"/>
              <a:gd name="connsiteY26" fmla="*/ 128016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391920" h="1280160">
                <a:moveTo>
                  <a:pt x="0" y="0"/>
                </a:moveTo>
                <a:cubicBezTo>
                  <a:pt x="16933" y="6773"/>
                  <a:pt x="35334" y="10654"/>
                  <a:pt x="50800" y="20320"/>
                </a:cubicBezTo>
                <a:cubicBezTo>
                  <a:pt x="80724" y="39022"/>
                  <a:pt x="103607" y="88214"/>
                  <a:pt x="121920" y="111760"/>
                </a:cubicBezTo>
                <a:cubicBezTo>
                  <a:pt x="147845" y="145093"/>
                  <a:pt x="165530" y="150118"/>
                  <a:pt x="203200" y="172720"/>
                </a:cubicBezTo>
                <a:cubicBezTo>
                  <a:pt x="216747" y="193040"/>
                  <a:pt x="228584" y="214610"/>
                  <a:pt x="243840" y="233680"/>
                </a:cubicBezTo>
                <a:cubicBezTo>
                  <a:pt x="366559" y="387079"/>
                  <a:pt x="290425" y="267295"/>
                  <a:pt x="355600" y="375920"/>
                </a:cubicBezTo>
                <a:cubicBezTo>
                  <a:pt x="358987" y="392853"/>
                  <a:pt x="355723" y="412668"/>
                  <a:pt x="365760" y="426720"/>
                </a:cubicBezTo>
                <a:cubicBezTo>
                  <a:pt x="374563" y="439045"/>
                  <a:pt x="394075" y="438237"/>
                  <a:pt x="406400" y="447040"/>
                </a:cubicBezTo>
                <a:cubicBezTo>
                  <a:pt x="418092" y="455391"/>
                  <a:pt x="427682" y="466482"/>
                  <a:pt x="436880" y="477520"/>
                </a:cubicBezTo>
                <a:cubicBezTo>
                  <a:pt x="516814" y="573441"/>
                  <a:pt x="406264" y="446836"/>
                  <a:pt x="467360" y="538480"/>
                </a:cubicBezTo>
                <a:cubicBezTo>
                  <a:pt x="484610" y="564354"/>
                  <a:pt x="504466" y="572242"/>
                  <a:pt x="528320" y="589280"/>
                </a:cubicBezTo>
                <a:cubicBezTo>
                  <a:pt x="539058" y="596950"/>
                  <a:pt x="583477" y="632099"/>
                  <a:pt x="599440" y="640080"/>
                </a:cubicBezTo>
                <a:cubicBezTo>
                  <a:pt x="609019" y="644869"/>
                  <a:pt x="619760" y="646853"/>
                  <a:pt x="629920" y="650240"/>
                </a:cubicBezTo>
                <a:cubicBezTo>
                  <a:pt x="870998" y="818995"/>
                  <a:pt x="641397" y="631676"/>
                  <a:pt x="762000" y="792480"/>
                </a:cubicBezTo>
                <a:cubicBezTo>
                  <a:pt x="768426" y="801048"/>
                  <a:pt x="783030" y="797600"/>
                  <a:pt x="792480" y="802640"/>
                </a:cubicBezTo>
                <a:cubicBezTo>
                  <a:pt x="833994" y="824781"/>
                  <a:pt x="877661" y="844369"/>
                  <a:pt x="914400" y="873760"/>
                </a:cubicBezTo>
                <a:cubicBezTo>
                  <a:pt x="931333" y="887307"/>
                  <a:pt x="950693" y="898281"/>
                  <a:pt x="965200" y="914400"/>
                </a:cubicBezTo>
                <a:cubicBezTo>
                  <a:pt x="981537" y="932552"/>
                  <a:pt x="986563" y="960367"/>
                  <a:pt x="1005840" y="975360"/>
                </a:cubicBezTo>
                <a:cubicBezTo>
                  <a:pt x="1019471" y="985962"/>
                  <a:pt x="1039707" y="982133"/>
                  <a:pt x="1056640" y="985520"/>
                </a:cubicBezTo>
                <a:cubicBezTo>
                  <a:pt x="1075805" y="995102"/>
                  <a:pt x="1135323" y="1023563"/>
                  <a:pt x="1148080" y="1036320"/>
                </a:cubicBezTo>
                <a:cubicBezTo>
                  <a:pt x="1158790" y="1047030"/>
                  <a:pt x="1159597" y="1064635"/>
                  <a:pt x="1168400" y="1076960"/>
                </a:cubicBezTo>
                <a:cubicBezTo>
                  <a:pt x="1176751" y="1088652"/>
                  <a:pt x="1189682" y="1096402"/>
                  <a:pt x="1198880" y="1107440"/>
                </a:cubicBezTo>
                <a:cubicBezTo>
                  <a:pt x="1234231" y="1149861"/>
                  <a:pt x="1199643" y="1131401"/>
                  <a:pt x="1249680" y="1148080"/>
                </a:cubicBezTo>
                <a:cubicBezTo>
                  <a:pt x="1256453" y="1158240"/>
                  <a:pt x="1261366" y="1169926"/>
                  <a:pt x="1270000" y="1178560"/>
                </a:cubicBezTo>
                <a:cubicBezTo>
                  <a:pt x="1278634" y="1187194"/>
                  <a:pt x="1292852" y="1189345"/>
                  <a:pt x="1300480" y="1198880"/>
                </a:cubicBezTo>
                <a:cubicBezTo>
                  <a:pt x="1340563" y="1248984"/>
                  <a:pt x="1266993" y="1218448"/>
                  <a:pt x="1351280" y="1239520"/>
                </a:cubicBezTo>
                <a:cubicBezTo>
                  <a:pt x="1388061" y="1264041"/>
                  <a:pt x="1376299" y="1248918"/>
                  <a:pt x="1391920" y="1280160"/>
                </a:cubicBezTo>
              </a:path>
            </a:pathLst>
          </a:custGeom>
          <a:noFill/>
          <a:ln>
            <a:solidFill>
              <a:srgbClr val="CA4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26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317027" y="239987"/>
            <a:ext cx="8509946" cy="4663526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447800" y="497988"/>
            <a:ext cx="6857314" cy="1513115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9" name="Picture 28">
            <a:hlinkClick r:id="rId2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7" y="155123"/>
            <a:ext cx="1913130" cy="19131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83939" y="794652"/>
            <a:ext cx="8291347" cy="634071"/>
            <a:chOff x="2350597" y="957847"/>
            <a:chExt cx="10760678" cy="731520"/>
          </a:xfrm>
        </p:grpSpPr>
        <p:sp>
          <p:nvSpPr>
            <p:cNvPr id="22" name="Oval 21"/>
            <p:cNvSpPr/>
            <p:nvPr/>
          </p:nvSpPr>
          <p:spPr>
            <a:xfrm>
              <a:off x="2350597" y="957847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954885" y="1036320"/>
              <a:ext cx="10156390" cy="6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bảng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theo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mẫu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475915"/>
              </p:ext>
            </p:extLst>
          </p:nvPr>
        </p:nvGraphicFramePr>
        <p:xfrm>
          <a:off x="761096" y="2072557"/>
          <a:ext cx="7250393" cy="2948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89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67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438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gồm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400" b="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400" b="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số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6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 chục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và 7 đơn vị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57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mươi bảy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7 chục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và 5 đơn vị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bảy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mươi lăm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 chục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và 4 đơn vị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 chục và</a:t>
                      </a:r>
                      <a:r>
                        <a:rPr lang="en-US" sz="2400" b="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? đơn vị</a:t>
                      </a:r>
                      <a:endParaRPr lang="en-US" sz="2400" b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91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289184" y="3434227"/>
            <a:ext cx="842171" cy="438359"/>
          </a:xfrm>
          <a:prstGeom prst="rect">
            <a:avLst/>
          </a:prstGeom>
          <a:solidFill>
            <a:srgbClr val="B88800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75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89184" y="3987109"/>
            <a:ext cx="842171" cy="438359"/>
          </a:xfrm>
          <a:prstGeom prst="rect">
            <a:avLst/>
          </a:prstGeom>
          <a:solidFill>
            <a:srgbClr val="B88800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06712" y="3984743"/>
            <a:ext cx="2184377" cy="438359"/>
          </a:xfrm>
          <a:prstGeom prst="rect">
            <a:avLst/>
          </a:prstGeom>
          <a:solidFill>
            <a:srgbClr val="B88800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sáu mươi tư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74891" y="4538323"/>
            <a:ext cx="197204" cy="438359"/>
          </a:xfrm>
          <a:prstGeom prst="rect">
            <a:avLst/>
          </a:prstGeom>
          <a:solidFill>
            <a:srgbClr val="B88800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9878" y="4535296"/>
            <a:ext cx="216924" cy="438359"/>
          </a:xfrm>
          <a:prstGeom prst="rect">
            <a:avLst/>
          </a:prstGeom>
          <a:solidFill>
            <a:srgbClr val="B88800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716068" y="4525085"/>
            <a:ext cx="2184377" cy="438359"/>
          </a:xfrm>
          <a:prstGeom prst="rect">
            <a:avLst/>
          </a:prstGeom>
          <a:solidFill>
            <a:srgbClr val="B88800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chín mươi mốt</a:t>
            </a:r>
          </a:p>
        </p:txBody>
      </p:sp>
    </p:spTree>
    <p:extLst>
      <p:ext uri="{BB962C8B-B14F-4D97-AF65-F5344CB8AC3E}">
        <p14:creationId xmlns:p14="http://schemas.microsoft.com/office/powerpoint/2010/main" val="73822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317027" y="239987"/>
            <a:ext cx="8509946" cy="4663526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9" name="Oval 28"/>
          <p:cNvSpPr/>
          <p:nvPr/>
        </p:nvSpPr>
        <p:spPr>
          <a:xfrm>
            <a:off x="259766" y="328353"/>
            <a:ext cx="545939" cy="5486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1" tIns="34180" rIns="68361" bIns="34180" rtlCol="0" anchor="ctr"/>
          <a:lstStyle/>
          <a:p>
            <a:pPr algn="ctr"/>
            <a:r>
              <a:rPr lang="en-US" sz="36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52671" y="1859842"/>
            <a:ext cx="4558159" cy="992579"/>
          </a:xfrm>
          <a:prstGeom prst="rect">
            <a:avLst/>
          </a:prstGeom>
          <a:noFill/>
        </p:spPr>
        <p:txBody>
          <a:bodyPr wrap="square" lIns="68361" tIns="34180" rIns="68361" bIns="34180" rtlCol="0">
            <a:spAutoFit/>
          </a:bodyPr>
          <a:lstStyle/>
          <a:p>
            <a:pPr algn="just"/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000" dirty="0">
                <a:solidFill>
                  <a:srgbClr val="D06800"/>
                </a:solidFill>
                <a:latin typeface="Arial" pitchFamily="34" charset="0"/>
                <a:cs typeface="Arial" pitchFamily="34" charset="0"/>
              </a:rPr>
              <a:t> 60.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751" y="2813767"/>
            <a:ext cx="4558159" cy="992579"/>
          </a:xfrm>
          <a:prstGeom prst="rect">
            <a:avLst/>
          </a:prstGeom>
          <a:noFill/>
        </p:spPr>
        <p:txBody>
          <a:bodyPr wrap="square" lIns="68361" tIns="34180" rIns="68361" bIns="34180" rtlCol="0">
            <a:spAutoFit/>
          </a:bodyPr>
          <a:lstStyle/>
          <a:p>
            <a:pPr algn="just"/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000" dirty="0">
                <a:solidFill>
                  <a:schemeClr val="bg2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50.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57751" y="3700686"/>
            <a:ext cx="4558159" cy="1454244"/>
          </a:xfrm>
          <a:prstGeom prst="rect">
            <a:avLst/>
          </a:prstGeom>
          <a:noFill/>
        </p:spPr>
        <p:txBody>
          <a:bodyPr wrap="square" lIns="68361" tIns="34180" rIns="68361" bIns="34180" rtlCol="0">
            <a:spAutoFit/>
          </a:bodyPr>
          <a:lstStyle/>
          <a:p>
            <a:pPr algn="just"/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c)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50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vừa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err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60.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9170" y="1083435"/>
            <a:ext cx="3200397" cy="3997318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V="1">
            <a:off x="6056577" y="2966450"/>
            <a:ext cx="625555" cy="374556"/>
          </a:xfrm>
          <a:prstGeom prst="straightConnector1">
            <a:avLst/>
          </a:prstGeom>
          <a:ln w="76200">
            <a:solidFill>
              <a:srgbClr val="B075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8541143" y="2303780"/>
            <a:ext cx="356966" cy="548641"/>
          </a:xfrm>
          <a:prstGeom prst="straightConnector1">
            <a:avLst/>
          </a:prstGeom>
          <a:ln w="76200">
            <a:solidFill>
              <a:srgbClr val="B075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70068" y="1577595"/>
            <a:ext cx="483383" cy="571500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7830285" y="3107663"/>
            <a:ext cx="710858" cy="449186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5673720" y="1543305"/>
            <a:ext cx="362537" cy="463434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830996" y="872448"/>
            <a:ext cx="181268" cy="506037"/>
          </a:xfrm>
          <a:prstGeom prst="straightConnector1">
            <a:avLst/>
          </a:prstGeom>
          <a:ln w="76200"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81" y="52372"/>
            <a:ext cx="1913130" cy="191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7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357390"/>
            <a:ext cx="9144000" cy="5596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25" y="1047751"/>
            <a:ext cx="7143750" cy="2362199"/>
          </a:xfrm>
        </p:spPr>
        <p:txBody>
          <a:bodyPr>
            <a:noAutofit/>
          </a:bodyPr>
          <a:lstStyle/>
          <a:p>
            <a:r>
              <a:rPr lang="en-US" altLang="vi-VN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/>
            </a:r>
            <a:br>
              <a:rPr lang="en-US" altLang="vi-VN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en-US" altLang="vi-VN" sz="2250" b="1" dirty="0">
              <a:solidFill>
                <a:schemeClr val="accent1">
                  <a:lumMod val="50000"/>
                </a:schemeClr>
              </a:solidFill>
              <a:latin typeface="HP001 4 hàng" panose="020B0603050302020204" pitchFamily="34" charset="-93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07028" y="158115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41714" y="2192983"/>
            <a:ext cx="610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07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9144000" cy="5596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25" y="1047751"/>
            <a:ext cx="7143750" cy="2362199"/>
          </a:xfrm>
        </p:spPr>
        <p:txBody>
          <a:bodyPr>
            <a:noAutofit/>
          </a:bodyPr>
          <a:lstStyle/>
          <a:p>
            <a:r>
              <a:rPr lang="en-US" altLang="vi-VN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/>
            </a:r>
            <a:br>
              <a:rPr lang="en-US" altLang="vi-VN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en-US" altLang="vi-VN" sz="2250" b="1" dirty="0">
              <a:solidFill>
                <a:schemeClr val="accent1">
                  <a:lumMod val="50000"/>
                </a:schemeClr>
              </a:solidFill>
              <a:latin typeface="HP001 4 hàng" panose="020B0603050302020204" pitchFamily="34" charset="-93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4488" y="917725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66900" y="1453260"/>
            <a:ext cx="579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1" y="2228850"/>
            <a:ext cx="815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696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ổng hợp background hoa đẹp nhất - Ảnh đẹp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418"/>
            <a:ext cx="9144000" cy="514350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16182" y="1039456"/>
            <a:ext cx="7647491" cy="13157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quý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cô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mạnh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khỏe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chúc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chăm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ngoan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5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giỏi</a:t>
            </a:r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2131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95250"/>
            <a:ext cx="9144000" cy="5596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125" y="1047751"/>
            <a:ext cx="7143750" cy="2362199"/>
          </a:xfrm>
        </p:spPr>
        <p:txBody>
          <a:bodyPr>
            <a:noAutofit/>
          </a:bodyPr>
          <a:lstStyle/>
          <a:p>
            <a:r>
              <a:rPr lang="en-US" altLang="vi-VN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/>
            </a:r>
            <a:br>
              <a:rPr lang="en-US" altLang="vi-VN" sz="1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r>
              <a:rPr lang="en-US" altLang="vi-VN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Khởi</a:t>
            </a:r>
            <a:r>
              <a:rPr lang="en-US" altLang="vi-VN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vi-VN" sz="4800" b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động</a:t>
            </a:r>
            <a:r>
              <a:rPr lang="en-US" altLang="vi-VN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/>
            </a:r>
            <a:br>
              <a:rPr lang="en-US" altLang="vi-VN" sz="225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en-US" altLang="vi-VN" sz="2250" b="1" dirty="0">
              <a:solidFill>
                <a:schemeClr val="accent1">
                  <a:lumMod val="50000"/>
                </a:schemeClr>
              </a:solidFill>
              <a:latin typeface="HP001 4 hàng" panose="020B0603050302020204" pitchFamily="34" charset="-93"/>
              <a:cs typeface="Arial" panose="020B0604020202020204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0347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QUESTON 2"/>
          <p:cNvSpPr/>
          <p:nvPr/>
        </p:nvSpPr>
        <p:spPr>
          <a:xfrm>
            <a:off x="387268" y="-53220"/>
            <a:ext cx="84284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em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hãy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nêu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ra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những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số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pPr algn="ctr"/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chục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không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?</a:t>
            </a:r>
            <a:endParaRPr lang="en-US" sz="5400" b="1" cap="none" spc="0" dirty="0" smtClean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Friends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063" y="3028950"/>
            <a:ext cx="4719560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exagon 5"/>
          <p:cNvSpPr/>
          <p:nvPr/>
        </p:nvSpPr>
        <p:spPr>
          <a:xfrm>
            <a:off x="7280489" y="1582192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EEB8F2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Hết</a:t>
            </a:r>
            <a:r>
              <a:rPr lang="en-US" sz="2400" b="1" dirty="0" smtClean="0">
                <a:solidFill>
                  <a:srgbClr val="EEB8F2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 </a:t>
            </a:r>
            <a:r>
              <a:rPr lang="en-US" sz="2400" b="1" dirty="0" err="1" smtClean="0">
                <a:solidFill>
                  <a:srgbClr val="EEB8F2"/>
                </a:solidFill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giờ</a:t>
            </a:r>
            <a:endParaRPr lang="vi-VN" sz="2400" b="1" dirty="0">
              <a:solidFill>
                <a:srgbClr val="EEB8F2"/>
              </a:solidFill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756489" y="1582192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1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4232489" y="1582192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2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4232489" y="2856816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3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12" name="Hexagon 11"/>
          <p:cNvSpPr/>
          <p:nvPr/>
        </p:nvSpPr>
        <p:spPr>
          <a:xfrm>
            <a:off x="5774366" y="2893088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4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14" name="Hexagon 13"/>
          <p:cNvSpPr/>
          <p:nvPr/>
        </p:nvSpPr>
        <p:spPr>
          <a:xfrm>
            <a:off x="7280489" y="2889002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5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16" name="Hexagon 15"/>
          <p:cNvSpPr/>
          <p:nvPr/>
        </p:nvSpPr>
        <p:spPr>
          <a:xfrm>
            <a:off x="5776824" y="2915554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6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4232489" y="1579211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7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4230366" y="2853835"/>
            <a:ext cx="1524000" cy="1274624"/>
          </a:xfrm>
          <a:prstGeom prst="hexagon">
            <a:avLst>
              <a:gd name="adj" fmla="val 23457"/>
              <a:gd name="vf" fmla="val 11547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8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22" name="Hexagon 21"/>
          <p:cNvSpPr/>
          <p:nvPr/>
        </p:nvSpPr>
        <p:spPr>
          <a:xfrm>
            <a:off x="5756489" y="1582192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9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23" name="TIME"/>
          <p:cNvSpPr/>
          <p:nvPr/>
        </p:nvSpPr>
        <p:spPr>
          <a:xfrm>
            <a:off x="5781070" y="2900235"/>
            <a:ext cx="1524000" cy="1274624"/>
          </a:xfrm>
          <a:prstGeom prst="hexag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ZapfChancery-Medium" panose="00000400000000000000" pitchFamily="2" charset="0"/>
                <a:ea typeface="ZapfChancery-Medium" panose="00000400000000000000" pitchFamily="2" charset="0"/>
                <a:cs typeface="ZapfChancery-Medium" panose="00000400000000000000" pitchFamily="2" charset="0"/>
              </a:rPr>
              <a:t>10</a:t>
            </a:r>
            <a:endParaRPr lang="vi-VN" sz="2800" b="1" dirty="0">
              <a:latin typeface="ZapfChancery-Medium" panose="00000400000000000000" pitchFamily="2" charset="0"/>
              <a:ea typeface="ZapfChancery-Medium" panose="00000400000000000000" pitchFamily="2" charset="0"/>
              <a:cs typeface="ZapfChancery-Medium" panose="00000400000000000000" pitchFamily="2" charset="0"/>
            </a:endParaRPr>
          </a:p>
        </p:txBody>
      </p:sp>
      <p:sp>
        <p:nvSpPr>
          <p:cNvPr id="24" name="START"/>
          <p:cNvSpPr/>
          <p:nvPr/>
        </p:nvSpPr>
        <p:spPr>
          <a:xfrm>
            <a:off x="4860581" y="4381500"/>
            <a:ext cx="1752600" cy="762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START TIMES</a:t>
            </a:r>
            <a:endParaRPr lang="vi-VN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219075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/>
              <a:t>c</a:t>
            </a:r>
            <a:r>
              <a:rPr lang="en-US" dirty="0" err="1" smtClean="0"/>
              <a:t>ác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: 10; 20; 30; 40; 50; 60; 70; 80; 90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4968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  <p:bldP spid="22" grpId="0" animBg="1"/>
      <p:bldP spid="22" grpId="1" animBg="1"/>
      <p:bldP spid="23" grpId="0" animBg="1"/>
      <p:bldP spid="23" grpId="1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">
            <a:extLst>
              <a:ext uri="{FF2B5EF4-FFF2-40B4-BE49-F238E27FC236}">
                <a16:creationId xmlns:a16="http://schemas.microsoft.com/office/drawing/2014/main" id="{1590E16F-F6E2-48AC-842C-3F3C476EB704}"/>
              </a:ext>
            </a:extLst>
          </p:cNvPr>
          <p:cNvSpPr txBox="1"/>
          <p:nvPr/>
        </p:nvSpPr>
        <p:spPr>
          <a:xfrm>
            <a:off x="-294742" y="154957"/>
            <a:ext cx="9628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Thứ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ngày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6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tháng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3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năm</a:t>
            </a:r>
            <a:r>
              <a:rPr lang="en-US" altLang="zh-CN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2023</a:t>
            </a:r>
            <a:endParaRPr lang="en-US" altLang="zh-CN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Toán</a:t>
            </a:r>
            <a:endParaRPr lang="en-US" altLang="zh-CN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Ôn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đến</a:t>
            </a: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100</a:t>
            </a:r>
          </a:p>
        </p:txBody>
      </p:sp>
      <p:grpSp>
        <p:nvGrpSpPr>
          <p:cNvPr id="7" name="组合 107">
            <a:extLst>
              <a:ext uri="{FF2B5EF4-FFF2-40B4-BE49-F238E27FC236}">
                <a16:creationId xmlns:a16="http://schemas.microsoft.com/office/drawing/2014/main" id="{34772011-D944-475C-9543-106F34A9F5DD}"/>
              </a:ext>
            </a:extLst>
          </p:cNvPr>
          <p:cNvGrpSpPr/>
          <p:nvPr/>
        </p:nvGrpSpPr>
        <p:grpSpPr>
          <a:xfrm>
            <a:off x="479781" y="2610930"/>
            <a:ext cx="1053959" cy="2015590"/>
            <a:chOff x="181346" y="1761375"/>
            <a:chExt cx="1517253" cy="2901593"/>
          </a:xfrm>
        </p:grpSpPr>
        <p:pic>
          <p:nvPicPr>
            <p:cNvPr id="8" name="图片 17">
              <a:extLst>
                <a:ext uri="{FF2B5EF4-FFF2-40B4-BE49-F238E27FC236}">
                  <a16:creationId xmlns:a16="http://schemas.microsoft.com/office/drawing/2014/main" id="{91663C13-7BCA-4260-B545-21862348C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9" name="图片 18">
              <a:extLst>
                <a:ext uri="{FF2B5EF4-FFF2-40B4-BE49-F238E27FC236}">
                  <a16:creationId xmlns:a16="http://schemas.microsoft.com/office/drawing/2014/main" id="{2D6E9A3F-E655-49B1-B471-B4ADD9AD2A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0" name="图片 19">
              <a:extLst>
                <a:ext uri="{FF2B5EF4-FFF2-40B4-BE49-F238E27FC236}">
                  <a16:creationId xmlns:a16="http://schemas.microsoft.com/office/drawing/2014/main" id="{945C0050-B3EB-4E4B-A2DA-36CB9BF8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1" name="图片 79">
            <a:extLst>
              <a:ext uri="{FF2B5EF4-FFF2-40B4-BE49-F238E27FC236}">
                <a16:creationId xmlns:a16="http://schemas.microsoft.com/office/drawing/2014/main" id="{0A859981-A474-42BD-A18A-F269F9B377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-58048" y="4018712"/>
            <a:ext cx="1862356" cy="1215615"/>
          </a:xfrm>
          <a:prstGeom prst="rect">
            <a:avLst/>
          </a:prstGeom>
        </p:spPr>
      </p:pic>
      <p:pic>
        <p:nvPicPr>
          <p:cNvPr id="12" name="图片 27">
            <a:extLst>
              <a:ext uri="{FF2B5EF4-FFF2-40B4-BE49-F238E27FC236}">
                <a16:creationId xmlns:a16="http://schemas.microsoft.com/office/drawing/2014/main" id="{9B402CEE-44D7-4EEF-9731-43567C13A9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308" y="4039233"/>
            <a:ext cx="1885894" cy="1070469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F15C9532-D033-4C1C-A205-2BC87847D7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477589" y="2942945"/>
            <a:ext cx="1491554" cy="253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42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3681E-17 4.81481E-6 L 0.52795 0.0101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15" y="71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6263" y="-14069"/>
            <a:ext cx="9154832" cy="1794725"/>
          </a:xfrm>
          <a:custGeom>
            <a:avLst/>
            <a:gdLst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2209800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0 w 12252325"/>
              <a:gd name="connsiteY3" fmla="*/ 2209800 h 2209800"/>
              <a:gd name="connsiteX4" fmla="*/ 0 w 12252325"/>
              <a:gd name="connsiteY4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09800"/>
              <a:gd name="connsiteX1" fmla="*/ 12252325 w 12252325"/>
              <a:gd name="connsiteY1" fmla="*/ 0 h 2209800"/>
              <a:gd name="connsiteX2" fmla="*/ 12252325 w 12252325"/>
              <a:gd name="connsiteY2" fmla="*/ 1087582 h 2209800"/>
              <a:gd name="connsiteX3" fmla="*/ 10972800 w 12252325"/>
              <a:gd name="connsiteY3" fmla="*/ 1330036 h 2209800"/>
              <a:gd name="connsiteX4" fmla="*/ 0 w 12252325"/>
              <a:gd name="connsiteY4" fmla="*/ 2209800 h 2209800"/>
              <a:gd name="connsiteX5" fmla="*/ 0 w 12252325"/>
              <a:gd name="connsiteY5" fmla="*/ 0 h 2209800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62771"/>
              <a:gd name="connsiteX1" fmla="*/ 12252325 w 12252325"/>
              <a:gd name="connsiteY1" fmla="*/ 0 h 2262771"/>
              <a:gd name="connsiteX2" fmla="*/ 12252325 w 12252325"/>
              <a:gd name="connsiteY2" fmla="*/ 1087582 h 2262771"/>
              <a:gd name="connsiteX3" fmla="*/ 10972800 w 12252325"/>
              <a:gd name="connsiteY3" fmla="*/ 1330036 h 2262771"/>
              <a:gd name="connsiteX4" fmla="*/ 7536873 w 12252325"/>
              <a:gd name="connsiteY4" fmla="*/ 1620982 h 2262771"/>
              <a:gd name="connsiteX5" fmla="*/ 0 w 12252325"/>
              <a:gd name="connsiteY5" fmla="*/ 2209800 h 2262771"/>
              <a:gd name="connsiteX6" fmla="*/ 0 w 12252325"/>
              <a:gd name="connsiteY6" fmla="*/ 0 h 2262771"/>
              <a:gd name="connsiteX0" fmla="*/ 0 w 12252325"/>
              <a:gd name="connsiteY0" fmla="*/ 0 h 2272022"/>
              <a:gd name="connsiteX1" fmla="*/ 12252325 w 12252325"/>
              <a:gd name="connsiteY1" fmla="*/ 0 h 2272022"/>
              <a:gd name="connsiteX2" fmla="*/ 12252325 w 12252325"/>
              <a:gd name="connsiteY2" fmla="*/ 1087582 h 2272022"/>
              <a:gd name="connsiteX3" fmla="*/ 10972800 w 12252325"/>
              <a:gd name="connsiteY3" fmla="*/ 1330036 h 2272022"/>
              <a:gd name="connsiteX4" fmla="*/ 7551388 w 12252325"/>
              <a:gd name="connsiteY4" fmla="*/ 1751610 h 2272022"/>
              <a:gd name="connsiteX5" fmla="*/ 0 w 12252325"/>
              <a:gd name="connsiteY5" fmla="*/ 2209800 h 2272022"/>
              <a:gd name="connsiteX6" fmla="*/ 0 w 12252325"/>
              <a:gd name="connsiteY6" fmla="*/ 0 h 2272022"/>
              <a:gd name="connsiteX0" fmla="*/ 0 w 12252325"/>
              <a:gd name="connsiteY0" fmla="*/ 0 h 2272022"/>
              <a:gd name="connsiteX1" fmla="*/ 12252325 w 12252325"/>
              <a:gd name="connsiteY1" fmla="*/ 0 h 2272022"/>
              <a:gd name="connsiteX2" fmla="*/ 12252325 w 12252325"/>
              <a:gd name="connsiteY2" fmla="*/ 1087582 h 2272022"/>
              <a:gd name="connsiteX3" fmla="*/ 10972800 w 12252325"/>
              <a:gd name="connsiteY3" fmla="*/ 1330036 h 2272022"/>
              <a:gd name="connsiteX4" fmla="*/ 7551388 w 12252325"/>
              <a:gd name="connsiteY4" fmla="*/ 1751610 h 2272022"/>
              <a:gd name="connsiteX5" fmla="*/ 0 w 12252325"/>
              <a:gd name="connsiteY5" fmla="*/ 2209800 h 2272022"/>
              <a:gd name="connsiteX6" fmla="*/ 0 w 12252325"/>
              <a:gd name="connsiteY6" fmla="*/ 0 h 2272022"/>
              <a:gd name="connsiteX0" fmla="*/ 0 w 12252325"/>
              <a:gd name="connsiteY0" fmla="*/ 0 h 2281721"/>
              <a:gd name="connsiteX1" fmla="*/ 12252325 w 12252325"/>
              <a:gd name="connsiteY1" fmla="*/ 0 h 2281721"/>
              <a:gd name="connsiteX2" fmla="*/ 12252325 w 12252325"/>
              <a:gd name="connsiteY2" fmla="*/ 1087582 h 2281721"/>
              <a:gd name="connsiteX3" fmla="*/ 10972800 w 12252325"/>
              <a:gd name="connsiteY3" fmla="*/ 1330036 h 2281721"/>
              <a:gd name="connsiteX4" fmla="*/ 7551388 w 12252325"/>
              <a:gd name="connsiteY4" fmla="*/ 1853210 h 2281721"/>
              <a:gd name="connsiteX5" fmla="*/ 0 w 12252325"/>
              <a:gd name="connsiteY5" fmla="*/ 2209800 h 2281721"/>
              <a:gd name="connsiteX6" fmla="*/ 0 w 12252325"/>
              <a:gd name="connsiteY6" fmla="*/ 0 h 2281721"/>
              <a:gd name="connsiteX0" fmla="*/ 0 w 12252325"/>
              <a:gd name="connsiteY0" fmla="*/ 0 h 2281721"/>
              <a:gd name="connsiteX1" fmla="*/ 12252325 w 12252325"/>
              <a:gd name="connsiteY1" fmla="*/ 0 h 2281721"/>
              <a:gd name="connsiteX2" fmla="*/ 12252325 w 12252325"/>
              <a:gd name="connsiteY2" fmla="*/ 1087582 h 2281721"/>
              <a:gd name="connsiteX3" fmla="*/ 10972800 w 12252325"/>
              <a:gd name="connsiteY3" fmla="*/ 1431636 h 2281721"/>
              <a:gd name="connsiteX4" fmla="*/ 7551388 w 12252325"/>
              <a:gd name="connsiteY4" fmla="*/ 1853210 h 2281721"/>
              <a:gd name="connsiteX5" fmla="*/ 0 w 12252325"/>
              <a:gd name="connsiteY5" fmla="*/ 2209800 h 2281721"/>
              <a:gd name="connsiteX6" fmla="*/ 0 w 12252325"/>
              <a:gd name="connsiteY6" fmla="*/ 0 h 2281721"/>
              <a:gd name="connsiteX0" fmla="*/ 0 w 12252325"/>
              <a:gd name="connsiteY0" fmla="*/ 0 h 2294833"/>
              <a:gd name="connsiteX1" fmla="*/ 12252325 w 12252325"/>
              <a:gd name="connsiteY1" fmla="*/ 0 h 2294833"/>
              <a:gd name="connsiteX2" fmla="*/ 12252325 w 12252325"/>
              <a:gd name="connsiteY2" fmla="*/ 1087582 h 2294833"/>
              <a:gd name="connsiteX3" fmla="*/ 10972800 w 12252325"/>
              <a:gd name="connsiteY3" fmla="*/ 1431636 h 2294833"/>
              <a:gd name="connsiteX4" fmla="*/ 7551388 w 12252325"/>
              <a:gd name="connsiteY4" fmla="*/ 1954810 h 2294833"/>
              <a:gd name="connsiteX5" fmla="*/ 0 w 12252325"/>
              <a:gd name="connsiteY5" fmla="*/ 2209800 h 2294833"/>
              <a:gd name="connsiteX6" fmla="*/ 0 w 12252325"/>
              <a:gd name="connsiteY6" fmla="*/ 0 h 2294833"/>
              <a:gd name="connsiteX0" fmla="*/ 0 w 12252325"/>
              <a:gd name="connsiteY0" fmla="*/ 0 h 2294833"/>
              <a:gd name="connsiteX1" fmla="*/ 12252325 w 12252325"/>
              <a:gd name="connsiteY1" fmla="*/ 0 h 2294833"/>
              <a:gd name="connsiteX2" fmla="*/ 12252325 w 12252325"/>
              <a:gd name="connsiteY2" fmla="*/ 1087582 h 2294833"/>
              <a:gd name="connsiteX3" fmla="*/ 10972800 w 12252325"/>
              <a:gd name="connsiteY3" fmla="*/ 1431636 h 2294833"/>
              <a:gd name="connsiteX4" fmla="*/ 7551388 w 12252325"/>
              <a:gd name="connsiteY4" fmla="*/ 1954810 h 2294833"/>
              <a:gd name="connsiteX5" fmla="*/ 0 w 12252325"/>
              <a:gd name="connsiteY5" fmla="*/ 2209800 h 2294833"/>
              <a:gd name="connsiteX6" fmla="*/ 0 w 12252325"/>
              <a:gd name="connsiteY6" fmla="*/ 0 h 2294833"/>
              <a:gd name="connsiteX0" fmla="*/ 0 w 12252325"/>
              <a:gd name="connsiteY0" fmla="*/ 0 h 2299454"/>
              <a:gd name="connsiteX1" fmla="*/ 12252325 w 12252325"/>
              <a:gd name="connsiteY1" fmla="*/ 0 h 2299454"/>
              <a:gd name="connsiteX2" fmla="*/ 12252325 w 12252325"/>
              <a:gd name="connsiteY2" fmla="*/ 1087582 h 2299454"/>
              <a:gd name="connsiteX3" fmla="*/ 10972800 w 12252325"/>
              <a:gd name="connsiteY3" fmla="*/ 1431636 h 2299454"/>
              <a:gd name="connsiteX4" fmla="*/ 7565903 w 12252325"/>
              <a:gd name="connsiteY4" fmla="*/ 1983839 h 2299454"/>
              <a:gd name="connsiteX5" fmla="*/ 0 w 12252325"/>
              <a:gd name="connsiteY5" fmla="*/ 2209800 h 2299454"/>
              <a:gd name="connsiteX6" fmla="*/ 0 w 12252325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72800 w 12281353"/>
              <a:gd name="connsiteY3" fmla="*/ 1431636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72800 w 12281353"/>
              <a:gd name="connsiteY3" fmla="*/ 1605808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58285 w 12281353"/>
              <a:gd name="connsiteY3" fmla="*/ 1736437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81353"/>
              <a:gd name="connsiteY0" fmla="*/ 0 h 2299454"/>
              <a:gd name="connsiteX1" fmla="*/ 12252325 w 12281353"/>
              <a:gd name="connsiteY1" fmla="*/ 0 h 2299454"/>
              <a:gd name="connsiteX2" fmla="*/ 12281353 w 12281353"/>
              <a:gd name="connsiteY2" fmla="*/ 1523010 h 2299454"/>
              <a:gd name="connsiteX3" fmla="*/ 10958285 w 12281353"/>
              <a:gd name="connsiteY3" fmla="*/ 1736437 h 2299454"/>
              <a:gd name="connsiteX4" fmla="*/ 7565903 w 12281353"/>
              <a:gd name="connsiteY4" fmla="*/ 1983839 h 2299454"/>
              <a:gd name="connsiteX5" fmla="*/ 0 w 12281353"/>
              <a:gd name="connsiteY5" fmla="*/ 2209800 h 2299454"/>
              <a:gd name="connsiteX6" fmla="*/ 0 w 12281353"/>
              <a:gd name="connsiteY6" fmla="*/ 0 h 2299454"/>
              <a:gd name="connsiteX0" fmla="*/ 0 w 12266839"/>
              <a:gd name="connsiteY0" fmla="*/ 0 h 2299454"/>
              <a:gd name="connsiteX1" fmla="*/ 12252325 w 12266839"/>
              <a:gd name="connsiteY1" fmla="*/ 0 h 2299454"/>
              <a:gd name="connsiteX2" fmla="*/ 12266839 w 12266839"/>
              <a:gd name="connsiteY2" fmla="*/ 1972953 h 2299454"/>
              <a:gd name="connsiteX3" fmla="*/ 10958285 w 12266839"/>
              <a:gd name="connsiteY3" fmla="*/ 1736437 h 2299454"/>
              <a:gd name="connsiteX4" fmla="*/ 7565903 w 12266839"/>
              <a:gd name="connsiteY4" fmla="*/ 1983839 h 2299454"/>
              <a:gd name="connsiteX5" fmla="*/ 0 w 12266839"/>
              <a:gd name="connsiteY5" fmla="*/ 2209800 h 2299454"/>
              <a:gd name="connsiteX6" fmla="*/ 0 w 12266839"/>
              <a:gd name="connsiteY6" fmla="*/ 0 h 2299454"/>
              <a:gd name="connsiteX0" fmla="*/ 0 w 12266839"/>
              <a:gd name="connsiteY0" fmla="*/ 0 h 2299454"/>
              <a:gd name="connsiteX1" fmla="*/ 12252325 w 12266839"/>
              <a:gd name="connsiteY1" fmla="*/ 0 h 2299454"/>
              <a:gd name="connsiteX2" fmla="*/ 12266839 w 12266839"/>
              <a:gd name="connsiteY2" fmla="*/ 1972953 h 2299454"/>
              <a:gd name="connsiteX3" fmla="*/ 11016342 w 12266839"/>
              <a:gd name="connsiteY3" fmla="*/ 2113808 h 2299454"/>
              <a:gd name="connsiteX4" fmla="*/ 7565903 w 12266839"/>
              <a:gd name="connsiteY4" fmla="*/ 1983839 h 2299454"/>
              <a:gd name="connsiteX5" fmla="*/ 0 w 12266839"/>
              <a:gd name="connsiteY5" fmla="*/ 2209800 h 2299454"/>
              <a:gd name="connsiteX6" fmla="*/ 0 w 12266839"/>
              <a:gd name="connsiteY6" fmla="*/ 0 h 2299454"/>
              <a:gd name="connsiteX0" fmla="*/ 0 w 12266839"/>
              <a:gd name="connsiteY0" fmla="*/ 0 h 2423631"/>
              <a:gd name="connsiteX1" fmla="*/ 12252325 w 12266839"/>
              <a:gd name="connsiteY1" fmla="*/ 0 h 2423631"/>
              <a:gd name="connsiteX2" fmla="*/ 12266839 w 12266839"/>
              <a:gd name="connsiteY2" fmla="*/ 1972953 h 2423631"/>
              <a:gd name="connsiteX3" fmla="*/ 11016342 w 12266839"/>
              <a:gd name="connsiteY3" fmla="*/ 2113808 h 2423631"/>
              <a:gd name="connsiteX4" fmla="*/ 7522360 w 12266839"/>
              <a:gd name="connsiteY4" fmla="*/ 2332181 h 2423631"/>
              <a:gd name="connsiteX5" fmla="*/ 0 w 12266839"/>
              <a:gd name="connsiteY5" fmla="*/ 2209800 h 2423631"/>
              <a:gd name="connsiteX6" fmla="*/ 0 w 12266839"/>
              <a:gd name="connsiteY6" fmla="*/ 0 h 2423631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16342 w 12266839"/>
              <a:gd name="connsiteY3" fmla="*/ 2113808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16342 w 12266839"/>
              <a:gd name="connsiteY3" fmla="*/ 2113808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  <a:gd name="connsiteX0" fmla="*/ 0 w 12266839"/>
              <a:gd name="connsiteY0" fmla="*/ 0 h 2392967"/>
              <a:gd name="connsiteX1" fmla="*/ 12252325 w 12266839"/>
              <a:gd name="connsiteY1" fmla="*/ 0 h 2392967"/>
              <a:gd name="connsiteX2" fmla="*/ 12266839 w 12266839"/>
              <a:gd name="connsiteY2" fmla="*/ 1972953 h 2392967"/>
              <a:gd name="connsiteX3" fmla="*/ 11030856 w 12266839"/>
              <a:gd name="connsiteY3" fmla="*/ 2186380 h 2392967"/>
              <a:gd name="connsiteX4" fmla="*/ 7522360 w 12266839"/>
              <a:gd name="connsiteY4" fmla="*/ 2332181 h 2392967"/>
              <a:gd name="connsiteX5" fmla="*/ 0 w 12266839"/>
              <a:gd name="connsiteY5" fmla="*/ 2209800 h 2392967"/>
              <a:gd name="connsiteX6" fmla="*/ 0 w 12266839"/>
              <a:gd name="connsiteY6" fmla="*/ 0 h 2392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6839" h="2392967">
                <a:moveTo>
                  <a:pt x="0" y="0"/>
                </a:moveTo>
                <a:lnTo>
                  <a:pt x="12252325" y="0"/>
                </a:lnTo>
                <a:lnTo>
                  <a:pt x="12266839" y="1972953"/>
                </a:lnTo>
                <a:cubicBezTo>
                  <a:pt x="11850007" y="2077962"/>
                  <a:pt x="11723459" y="2081371"/>
                  <a:pt x="11030856" y="2186380"/>
                </a:cubicBezTo>
                <a:cubicBezTo>
                  <a:pt x="10577456" y="2252189"/>
                  <a:pt x="9438247" y="2243611"/>
                  <a:pt x="7522360" y="2332181"/>
                </a:cubicBezTo>
                <a:cubicBezTo>
                  <a:pt x="5679045" y="2406236"/>
                  <a:pt x="1602509" y="2456873"/>
                  <a:pt x="0" y="2209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01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1" tIns="34180" rIns="68361" bIns="34180" rtlCol="0" anchor="ctr"/>
          <a:lstStyle/>
          <a:p>
            <a:pPr algn="ctr"/>
            <a:endParaRPr lang="en-US"/>
          </a:p>
        </p:txBody>
      </p:sp>
      <p:sp>
        <p:nvSpPr>
          <p:cNvPr id="3" name="Title 6"/>
          <p:cNvSpPr txBox="1">
            <a:spLocks/>
          </p:cNvSpPr>
          <p:nvPr/>
        </p:nvSpPr>
        <p:spPr>
          <a:xfrm rot="20944908">
            <a:off x="1049926" y="1035782"/>
            <a:ext cx="1288293" cy="383290"/>
          </a:xfrm>
          <a:prstGeom prst="rect">
            <a:avLst/>
          </a:prstGeom>
        </p:spPr>
        <p:txBody>
          <a:bodyPr spcFirstLastPara="1" lIns="68361" tIns="34180" rIns="68361" bIns="34180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>
                <a:latin typeface="Arial" pitchFamily="34" charset="0"/>
                <a:cs typeface="Arial" pitchFamily="34" charset="0"/>
              </a:rPr>
              <a:t>Chủ đề</a:t>
            </a:r>
            <a:r>
              <a:rPr lang="en-US" sz="3000" b="1">
                <a:latin typeface="Arial" pitchFamily="34" charset="0"/>
                <a:cs typeface="Arial" pitchFamily="34" charset="0"/>
              </a:rPr>
              <a:t/>
            </a:r>
            <a:br>
              <a:rPr lang="en-US" sz="3000" b="1">
                <a:latin typeface="Arial" pitchFamily="34" charset="0"/>
                <a:cs typeface="Arial" pitchFamily="34" charset="0"/>
              </a:rPr>
            </a:br>
            <a:r>
              <a:rPr lang="en-US" sz="4000" b="1">
                <a:latin typeface="Arial" pitchFamily="34" charset="0"/>
                <a:cs typeface="Arial" pitchFamily="34" charset="0"/>
              </a:rPr>
              <a:t>1</a:t>
            </a:r>
            <a:endParaRPr lang="en-US" sz="30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4836" y="1891261"/>
            <a:ext cx="6290045" cy="576859"/>
          </a:xfrm>
          <a:prstGeom prst="rect">
            <a:avLst/>
          </a:prstGeom>
          <a:noFill/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ÔN TẬP CÁC SỐ ĐẾN 100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6586956" y="3517212"/>
            <a:ext cx="828474" cy="997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84" y="3218198"/>
            <a:ext cx="2171348" cy="138032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7494" y="3507795"/>
            <a:ext cx="1050857" cy="106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4914299" y="3283471"/>
            <a:ext cx="1515467" cy="1287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648130" y="584729"/>
            <a:ext cx="4416747" cy="530692"/>
          </a:xfrm>
          <a:prstGeom prst="rect">
            <a:avLst/>
          </a:prstGeom>
          <a:noFill/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300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ÔN TẬP VÀ BỔ SUNG</a:t>
            </a:r>
          </a:p>
        </p:txBody>
      </p:sp>
      <p:sp>
        <p:nvSpPr>
          <p:cNvPr id="12" name="Rectangle 10"/>
          <p:cNvSpPr/>
          <p:nvPr/>
        </p:nvSpPr>
        <p:spPr>
          <a:xfrm rot="21134311">
            <a:off x="55185" y="1595053"/>
            <a:ext cx="2076388" cy="958103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361" tIns="34180" rIns="68361" bIns="34180" rtlCol="0" anchor="ctr"/>
          <a:lstStyle/>
          <a:p>
            <a:pPr algn="ctr"/>
            <a:endParaRPr lang="en-US"/>
          </a:p>
        </p:txBody>
      </p:sp>
      <p:sp>
        <p:nvSpPr>
          <p:cNvPr id="13" name="Title 6"/>
          <p:cNvSpPr txBox="1">
            <a:spLocks/>
          </p:cNvSpPr>
          <p:nvPr/>
        </p:nvSpPr>
        <p:spPr>
          <a:xfrm rot="20744418">
            <a:off x="672362" y="2086602"/>
            <a:ext cx="1288293" cy="383290"/>
          </a:xfrm>
          <a:prstGeom prst="rect">
            <a:avLst/>
          </a:prstGeom>
        </p:spPr>
        <p:txBody>
          <a:bodyPr spcFirstLastPara="1" lIns="68361" tIns="34180" rIns="68361" bIns="34180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66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/>
          <a:stretch/>
        </p:blipFill>
        <p:spPr bwMode="auto">
          <a:xfrm>
            <a:off x="2209803" y="882128"/>
            <a:ext cx="4933743" cy="256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901719" y="4720073"/>
            <a:ext cx="2231525" cy="40945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Toán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trang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59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581597" y="500639"/>
            <a:ext cx="5538349" cy="3692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59" y="1471570"/>
            <a:ext cx="7068437" cy="21229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18" y="2636044"/>
            <a:ext cx="2286000" cy="228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3" y="60755"/>
            <a:ext cx="4572000" cy="2286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1540961" y="1179997"/>
            <a:ext cx="281763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4050" b="1" spc="38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50" b="1" spc="38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88" y="2293144"/>
            <a:ext cx="371475" cy="32861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361" y="2449743"/>
            <a:ext cx="371475" cy="328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43" y="2023090"/>
            <a:ext cx="371475" cy="3286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06" y="2285437"/>
            <a:ext cx="371475" cy="32861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6613" y="2135981"/>
            <a:ext cx="371475" cy="3286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261" y="2070561"/>
            <a:ext cx="371475" cy="3286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2427557"/>
            <a:ext cx="371475" cy="3286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57" y="2070561"/>
            <a:ext cx="371475" cy="3286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331" y="2293144"/>
            <a:ext cx="371475" cy="328613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35190" y="199254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3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4742524" y="1154036"/>
            <a:ext cx="3689790" cy="184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73959" y="-37574"/>
            <a:ext cx="5200772" cy="291639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4944565" y="1562200"/>
            <a:ext cx="2016464" cy="98151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98" y="1000617"/>
            <a:ext cx="433287" cy="9240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5469296" y="566148"/>
            <a:ext cx="3689790" cy="18448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4991541" y="-44710"/>
            <a:ext cx="3689790" cy="184489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6460736" y="1723981"/>
            <a:ext cx="2016464" cy="861701"/>
          </a:xfrm>
          <a:prstGeom prst="rect">
            <a:avLst/>
          </a:prstGeom>
        </p:spPr>
      </p:pic>
      <p:pic>
        <p:nvPicPr>
          <p:cNvPr id="57" name="Picture 56">
            <a:hlinkClick r:id="rId5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198" y="1000617"/>
            <a:ext cx="433287" cy="924073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2" y="834634"/>
            <a:ext cx="439237" cy="865556"/>
          </a:xfrm>
          <a:prstGeom prst="rect">
            <a:avLst/>
          </a:prstGeom>
        </p:spPr>
      </p:pic>
      <p:pic>
        <p:nvPicPr>
          <p:cNvPr id="66" name="Picture 65">
            <a:hlinkClick r:id="rId7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52" y="834634"/>
            <a:ext cx="439237" cy="86555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77" y="1017913"/>
            <a:ext cx="448073" cy="865556"/>
          </a:xfrm>
          <a:prstGeom prst="rect">
            <a:avLst/>
          </a:prstGeom>
        </p:spPr>
      </p:pic>
      <p:pic>
        <p:nvPicPr>
          <p:cNvPr id="72" name="Picture 71">
            <a:hlinkClick r:id="rId9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56" y="979626"/>
            <a:ext cx="448073" cy="86555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05" y="845985"/>
            <a:ext cx="439237" cy="818933"/>
          </a:xfrm>
          <a:prstGeom prst="rect">
            <a:avLst/>
          </a:prstGeom>
        </p:spPr>
      </p:pic>
      <p:pic>
        <p:nvPicPr>
          <p:cNvPr id="77" name="Picture 76">
            <a:hlinkClick r:id="rId11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105" y="840034"/>
            <a:ext cx="439237" cy="818933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30995" y="1345851"/>
            <a:ext cx="340768" cy="354339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296998" y="1570350"/>
            <a:ext cx="340768" cy="354339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6645256" y="1300176"/>
            <a:ext cx="340768" cy="354339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717039" y="1550627"/>
            <a:ext cx="340768" cy="354339"/>
          </a:xfrm>
          <a:prstGeom prst="rect">
            <a:avLst/>
          </a:prstGeom>
        </p:spPr>
      </p:pic>
      <p:pic>
        <p:nvPicPr>
          <p:cNvPr id="43" name="Picture 42">
            <a:hlinkClick r:id="rId14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046" y="4327608"/>
            <a:ext cx="805439" cy="81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3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317027" y="239987"/>
            <a:ext cx="8509946" cy="4663526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447800" y="497988"/>
            <a:ext cx="6857314" cy="1513115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hlinkClick r:id="rId2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19" y="15779"/>
            <a:ext cx="1913130" cy="19131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44911" y="809435"/>
            <a:ext cx="8281594" cy="634071"/>
            <a:chOff x="2429728" y="974902"/>
            <a:chExt cx="10748021" cy="731520"/>
          </a:xfrm>
        </p:grpSpPr>
        <p:sp>
          <p:nvSpPr>
            <p:cNvPr id="22" name="Oval 21"/>
            <p:cNvSpPr/>
            <p:nvPr/>
          </p:nvSpPr>
          <p:spPr>
            <a:xfrm>
              <a:off x="2429728" y="974902"/>
              <a:ext cx="708531" cy="7315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21359" y="1013162"/>
              <a:ext cx="10156390" cy="63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Hoàn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thành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bảng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sau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(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theo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0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mẫu</a:t>
              </a:r>
              <a:r>
                <a:rPr lang="en-US" sz="3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665549"/>
              </p:ext>
            </p:extLst>
          </p:nvPr>
        </p:nvGraphicFramePr>
        <p:xfrm>
          <a:off x="244654" y="1733582"/>
          <a:ext cx="8598534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6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3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83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8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72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D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21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D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vị</a:t>
                      </a:r>
                      <a:endParaRPr lang="en-US" sz="21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D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Viết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1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D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Đọc</a:t>
                      </a:r>
                      <a:r>
                        <a:rPr lang="en-US" sz="2100" baseline="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100" baseline="0" dirty="0" err="1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số</a:t>
                      </a:r>
                      <a:endParaRPr lang="en-US" sz="21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D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ctr"/>
                      <a:endParaRPr lang="en-US" sz="2100" dirty="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ba</a:t>
                      </a:r>
                      <a:r>
                        <a:rPr lang="en-US" sz="210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mươi tư</a:t>
                      </a:r>
                      <a:endParaRPr lang="en-US" sz="21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ctr"/>
                      <a:endParaRPr lang="en-US" sz="21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năm</a:t>
                      </a:r>
                      <a:r>
                        <a:rPr lang="en-US" sz="2100" baseline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 mươi mốt</a:t>
                      </a:r>
                      <a:endParaRPr lang="en-US" sz="21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ctr"/>
                      <a:endParaRPr lang="en-US" sz="21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46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90">
                <a:tc>
                  <a:txBody>
                    <a:bodyPr/>
                    <a:lstStyle/>
                    <a:p>
                      <a:pPr algn="ctr"/>
                      <a:endParaRPr lang="en-US" sz="2100">
                        <a:solidFill>
                          <a:srgbClr val="00206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68242" marR="68242" marT="34290" marB="3429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0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0" y="2224195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0" y="2224195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1" y="2224195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0" y="2974240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0" y="2974240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1" y="2974240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0" y="3680609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0" y="3680609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1" y="3680609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10" y="4411626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0" y="4411626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011" y="4411626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08" y="2974241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58" y="2974241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08" y="4411627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158" y="4411627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08" y="3680609"/>
            <a:ext cx="272970" cy="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567" y="2300489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173" y="2300489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78" y="2300489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85" y="2300489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81" y="3759845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86" y="3759845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92" y="3759845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97" y="3759845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78" y="3759845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86" y="3759845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881" y="4480208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86" y="4480208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92" y="4480208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97" y="4480208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386" y="4480208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697" y="3041962"/>
            <a:ext cx="75878" cy="4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3456492" y="3075894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665723" y="3083530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961124" y="3091164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53413" y="3818890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665723" y="3818890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873517" y="3818889"/>
            <a:ext cx="1894597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bốn mươi sáu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456492" y="4519602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65723" y="4519602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960598" y="4519602"/>
            <a:ext cx="457200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55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881109" y="4519602"/>
            <a:ext cx="1894597" cy="392193"/>
          </a:xfrm>
          <a:prstGeom prst="rect">
            <a:avLst/>
          </a:prstGeom>
          <a:solidFill>
            <a:srgbClr val="F8E2FA"/>
          </a:solidFill>
        </p:spPr>
        <p:txBody>
          <a:bodyPr wrap="square" lIns="68361" tIns="34180" rIns="68361" bIns="34180" rtlCol="0">
            <a:spAutoFit/>
          </a:bodyPr>
          <a:lstStyle/>
          <a:p>
            <a:pPr algn="ctr"/>
            <a:r>
              <a:rPr lang="en-US" sz="21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năm mươi lăm</a:t>
            </a:r>
          </a:p>
        </p:txBody>
      </p:sp>
    </p:spTree>
    <p:extLst>
      <p:ext uri="{BB962C8B-B14F-4D97-AF65-F5344CB8AC3E}">
        <p14:creationId xmlns:p14="http://schemas.microsoft.com/office/powerpoint/2010/main" val="346255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2151</TotalTime>
  <Words>327</Words>
  <Application>Microsoft Office PowerPoint</Application>
  <PresentationFormat>On-screen Show (16:9)</PresentationFormat>
  <Paragraphs>104</Paragraphs>
  <Slides>15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宋体</vt:lpstr>
      <vt:lpstr>Arial</vt:lpstr>
      <vt:lpstr>Calibri</vt:lpstr>
      <vt:lpstr>HP001 4 hàng</vt:lpstr>
      <vt:lpstr>Times New Roman</vt:lpstr>
      <vt:lpstr>VNI Brush</vt:lpstr>
      <vt:lpstr>ZapfChancery-Medium</vt:lpstr>
      <vt:lpstr>Office Theme</vt:lpstr>
      <vt:lpstr>PowerPoint Presentation</vt:lpstr>
      <vt:lpstr> 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300</cp:revision>
  <dcterms:created xsi:type="dcterms:W3CDTF">2020-12-08T15:48:47Z</dcterms:created>
  <dcterms:modified xsi:type="dcterms:W3CDTF">2023-05-16T07:50:22Z</dcterms:modified>
</cp:coreProperties>
</file>